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5" r:id="rId8"/>
    <p:sldId id="264" r:id="rId9"/>
    <p:sldId id="266" r:id="rId10"/>
    <p:sldId id="267" r:id="rId11"/>
    <p:sldId id="268" r:id="rId12"/>
    <p:sldId id="269" r:id="rId13"/>
    <p:sldId id="261" r:id="rId14"/>
    <p:sldId id="262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0337-1DE0-492F-9C79-CF6FCA276637}" type="datetimeFigureOut">
              <a:rPr lang="sk-SK" smtClean="0"/>
              <a:pPr/>
              <a:t>11.3.2011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82B41-887C-4405-89BC-2AFE81B656E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obnosti.sk/index.php?os=zivotopis&amp;ID=235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litcentrum.sk/?s-cv-viewMode=search&amp;s-search-query=Peter+Jaro%C5%A1" TargetMode="External"/><Relationship Id="rId4" Type="http://schemas.openxmlformats.org/officeDocument/2006/relationships/hyperlink" Target="http://sk.wikipedia.org/wiki/Peter_Jaro%C5%A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Janko_Kr%C3%A1%C4%B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zlatyfond.sme.sk/autor/69/Janko-Kral" TargetMode="External"/><Relationship Id="rId4" Type="http://schemas.openxmlformats.org/officeDocument/2006/relationships/hyperlink" Target="http://www.osobnosti.sk/index.php?os=zivotopis&amp;ID=58775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Dobroslav_Chrob%C3%A1k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osobnosti.sk/index.php?os=zivotopis&amp;ID=5876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Milan_R%C3%BAfu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tcentrum.sk/?s-cv-viewMode=search&amp;s-search-querhttp://www.osobnosti.sk/index.php?os=zivotopis&amp;ID=1749y=Milan+R%C3%BAfu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Andrej_Pl%C3%A1vk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osobnosti.sk/index.php?os=zivotopis&amp;ID=5876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Martin_R%C3%A1zu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litcentrum.sk/39905" TargetMode="External"/><Relationship Id="rId4" Type="http://schemas.openxmlformats.org/officeDocument/2006/relationships/hyperlink" Target="http://www.osobnosti.sk/index.php?os=zivotopis&amp;ID=75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obnosti.sk/index.php?os=zivotopis&amp;ID=58767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sk.wikipedia.org/wiki/Ivan_Stodo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848000" cy="2736304"/>
          </a:xfr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>
                <a:latin typeface="Arial Black" pitchFamily="34" charset="0"/>
              </a:rPr>
              <a:t>Liptovskí autori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Webquest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pre 3. ročník SŠ</a:t>
            </a:r>
            <a:br>
              <a:rPr lang="sk-SK" sz="2400" dirty="0" smtClean="0">
                <a:latin typeface="Arial" pitchFamily="34" charset="0"/>
                <a:cs typeface="Arial" pitchFamily="34" charset="0"/>
              </a:rPr>
            </a:br>
            <a:r>
              <a:rPr lang="sk-SK" sz="2400" dirty="0">
                <a:latin typeface="Arial" pitchFamily="34" charset="0"/>
                <a:cs typeface="Arial" pitchFamily="34" charset="0"/>
              </a:rPr>
              <a:t/>
            </a:r>
            <a:br>
              <a:rPr lang="sk-SK" sz="2400" dirty="0">
                <a:latin typeface="Arial" pitchFamily="34" charset="0"/>
                <a:cs typeface="Arial" pitchFamily="34" charset="0"/>
              </a:rPr>
            </a:br>
            <a:r>
              <a:rPr lang="sk-SK" sz="2400" dirty="0" smtClean="0">
                <a:latin typeface="Arial" pitchFamily="34" charset="0"/>
                <a:cs typeface="Arial" pitchFamily="34" charset="0"/>
              </a:rPr>
              <a:t>Vytvorila : Mgr. Jana </a:t>
            </a: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Veselovská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k-SK" sz="2400" dirty="0" smtClean="0">
                <a:latin typeface="Arial" pitchFamily="34" charset="0"/>
                <a:cs typeface="Arial" pitchFamily="34" charset="0"/>
              </a:rPr>
            </a:b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jveselovska@gmail.com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140968"/>
            <a:ext cx="4824536" cy="32403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140968"/>
            <a:ext cx="3096344" cy="32403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5" name="Zástupný symbol obsahu 4" descr="jaroš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714488"/>
            <a:ext cx="4143404" cy="4286280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3500" b="1" u="sng" dirty="0" smtClean="0"/>
              <a:t>Peter </a:t>
            </a:r>
            <a:r>
              <a:rPr lang="sk-SK" sz="3500" b="1" u="sng" dirty="0" err="1" smtClean="0"/>
              <a:t>Jaroš</a:t>
            </a:r>
            <a:endParaRPr lang="sk-SK" sz="3500" b="1" u="sng" dirty="0" smtClean="0"/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http://www.osobnosti.sk/index.php?os=zivotopis&amp;ID=235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http://sk.wikipedia.org/wiki/Peter_Jaro%C5%A1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5"/>
              </a:rPr>
              <a:t>http://www.litcentrum.sk/?s-cv-viewMode=search&amp;s-search-query=Peter+Jaro%C5%A1</a:t>
            </a:r>
            <a:endParaRPr lang="sk-SK" b="1" u="sng" dirty="0" smtClean="0"/>
          </a:p>
          <a:p>
            <a:pPr>
              <a:buNone/>
            </a:pPr>
            <a:endParaRPr lang="sk-SK" b="1" u="sng" dirty="0" smtClean="0"/>
          </a:p>
          <a:p>
            <a:pPr>
              <a:buNone/>
            </a:pPr>
            <a:endParaRPr lang="sk-SK" b="1" u="sng" dirty="0" smtClean="0"/>
          </a:p>
          <a:p>
            <a:pPr>
              <a:buNone/>
            </a:pPr>
            <a:endParaRPr lang="sk-SK" b="1" u="sng" dirty="0" smtClean="0"/>
          </a:p>
          <a:p>
            <a:pPr>
              <a:buNone/>
            </a:pPr>
            <a:endParaRPr lang="sk-SK" b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5" name="Zástupný symbol obsahu 4" descr="krá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71613"/>
            <a:ext cx="3643338" cy="4572032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k-SK" sz="3200" b="1" u="sng" dirty="0" smtClean="0"/>
              <a:t>Janko Kráľ</a:t>
            </a:r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http://sk.wikipedia.org/wiki/Janko_Kr%C3%A1%C4%BE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http://www.osobnosti.sk/index.php?os=zivotopis&amp;ID=58775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5"/>
              </a:rPr>
              <a:t>http://zlatyfond.sme.sk/autor/69/Janko-Kral</a:t>
            </a:r>
            <a:r>
              <a:rPr lang="sk-SK" b="1" u="sng" dirty="0" smtClean="0"/>
              <a:t> </a:t>
            </a:r>
            <a:endParaRPr lang="sk-SK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5" name="Zástupný symbol obsahu 4" descr="chrobá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714488"/>
            <a:ext cx="3571900" cy="4429155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k-SK" sz="3200" b="1" u="sng" dirty="0" smtClean="0"/>
              <a:t>Dobroslav Chrobák</a:t>
            </a:r>
          </a:p>
          <a:p>
            <a:pPr>
              <a:buNone/>
            </a:pPr>
            <a:endParaRPr lang="sk-SK" b="1" u="sng" dirty="0" smtClean="0">
              <a:hlinkClick r:id="rId3"/>
            </a:endParaRPr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http://sk.wikipedia.org/wiki/Dobroslav_Chrob%C3%A1k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http://www.osobnosti.sk/index.php?os=zivotopis&amp;ID=58760</a:t>
            </a:r>
            <a:endParaRPr lang="sk-SK" b="1" u="sng" dirty="0" smtClean="0"/>
          </a:p>
          <a:p>
            <a:pPr>
              <a:buNone/>
            </a:pPr>
            <a:endParaRPr lang="sk-SK" b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Hodnotenie</a:t>
            </a:r>
            <a:endParaRPr lang="sk-SK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43025" y="1710531"/>
            <a:ext cx="6457950" cy="43053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Záver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643050"/>
            <a:ext cx="8143932" cy="45720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sk-SK" dirty="0" smtClean="0"/>
              <a:t>    Splnením úloh tohto </a:t>
            </a:r>
            <a:r>
              <a:rPr lang="sk-SK" dirty="0" err="1" smtClean="0"/>
              <a:t>webquestu</a:t>
            </a:r>
            <a:r>
              <a:rPr lang="sk-SK" dirty="0" smtClean="0"/>
              <a:t> ste si rozšírili vedomosti o významných osobnostiach literatúry, ktoré žili a tvorili v regióne Liptova. Budete ich môcť využiť pri návštevách priateľov z iných regiónov Slovenska alebo partnerských škôl z iných krajín. Vyskúšali ste si prácu v expertnej skupine i v organizačnom tíme.  Naučili ste sa vyhľadávať informácie na internete zo spoľahlivých zdrojov, zorganizovať exkurziu, naplánovať trasu, výsledky prezentovať pred publikom, vyhľadať vhodnú ukážku na recitáciu a umelecky ju predniesť , v závere exkurziu zdokumentovať.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43932" cy="1143000"/>
          </a:xfr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Úvod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sk-SK" dirty="0" smtClean="0">
                <a:latin typeface="Arial" pitchFamily="34" charset="0"/>
                <a:cs typeface="Arial" pitchFamily="34" charset="0"/>
              </a:rPr>
              <a:t>Každý kultúrny človek sa zaujíma o miesto, kde žije, o svoj región. Chce sa dozvedieť o osobnostiach, ktoré tu žili alebo žijú.</a:t>
            </a:r>
          </a:p>
          <a:p>
            <a:pPr algn="just"/>
            <a:r>
              <a:rPr lang="sk-SK" dirty="0" smtClean="0">
                <a:latin typeface="Arial" pitchFamily="34" charset="0"/>
                <a:cs typeface="Arial" pitchFamily="34" charset="0"/>
              </a:rPr>
              <a:t> V dnešnom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webqueste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sa sústredíme na spisovateľov, ktorí žili a tvorili v priestore Liptova a posúdime ich význam pre celú slovenskú literatúru.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Úloha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Vyberieme sa na miesta v našom regióne, kde žili a tvorili významní slovenskí spisovatelia. </a:t>
            </a:r>
          </a:p>
          <a:p>
            <a:pPr algn="just">
              <a:buNone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Každá skupina triedy sa stane expertom na jedného autora, t.j. vyhľadá, pripraví a spracuje informácie o vybranom liptovskom autorovi a predstaví ho ostatným spolužiakom v jeho rodnom dome, príp. v jeho pôsobisku, či pamätnom mieste, zviazanom s jeho životom. Výklad skupina obohatí o recitáciu vhodnej  ukážky z jeho tvorby. </a:t>
            </a:r>
          </a:p>
          <a:p>
            <a:pPr algn="just">
              <a:buNone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Plán a trasu exkurzie, jej organizačné zabezpečenie, ako aj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foto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- 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videodokumentáciu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z exkurzie bude mať na starosti organizačný tím. 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Postup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sk-SK" sz="4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sk-SK" sz="8000" dirty="0" smtClean="0">
                <a:latin typeface="Arial" pitchFamily="34" charset="0"/>
                <a:cs typeface="Arial" pitchFamily="34" charset="0"/>
              </a:rPr>
              <a:t>Rozdelíme sa na expertné skupiny, z ktorých každá sa zameria na iného autora. Osobitnou skupinou bude organizačný tím.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sk-SK" sz="8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sk-SK" sz="8000" b="1" u="sng" dirty="0" smtClean="0">
                <a:latin typeface="Arial" pitchFamily="34" charset="0"/>
                <a:cs typeface="Arial" pitchFamily="34" charset="0"/>
              </a:rPr>
              <a:t>Expertné skupiny </a:t>
            </a:r>
            <a:r>
              <a:rPr lang="sk-SK" sz="8000" dirty="0" smtClean="0">
                <a:latin typeface="Arial" pitchFamily="34" charset="0"/>
                <a:cs typeface="Arial" pitchFamily="34" charset="0"/>
              </a:rPr>
              <a:t>budú štvorčlenné:</a:t>
            </a:r>
          </a:p>
          <a:p>
            <a:pPr algn="just">
              <a:lnSpc>
                <a:spcPct val="90000"/>
              </a:lnSpc>
            </a:pPr>
            <a:r>
              <a:rPr lang="sk-SK" sz="8000" b="1" dirty="0" smtClean="0">
                <a:latin typeface="Arial" pitchFamily="34" charset="0"/>
                <a:cs typeface="Arial" pitchFamily="34" charset="0"/>
              </a:rPr>
              <a:t>Informátor</a:t>
            </a:r>
            <a:r>
              <a:rPr lang="sk-SK" sz="8000" dirty="0" smtClean="0">
                <a:latin typeface="Arial" pitchFamily="34" charset="0"/>
                <a:cs typeface="Arial" pitchFamily="34" charset="0"/>
              </a:rPr>
              <a:t> – jeho úlohou je na určených internetových stránkach vyhľadať informácie o autoroch a miestach ich pôsobenia so zameraním na Liptov</a:t>
            </a:r>
          </a:p>
          <a:p>
            <a:pPr algn="just">
              <a:lnSpc>
                <a:spcPct val="90000"/>
              </a:lnSpc>
            </a:pPr>
            <a:r>
              <a:rPr lang="sk-SK" sz="8000" b="1" dirty="0" smtClean="0">
                <a:latin typeface="Arial" pitchFamily="34" charset="0"/>
                <a:cs typeface="Arial" pitchFamily="34" charset="0"/>
              </a:rPr>
              <a:t>Literárny poradca </a:t>
            </a:r>
            <a:r>
              <a:rPr lang="sk-SK" sz="8000" dirty="0" smtClean="0">
                <a:latin typeface="Arial" pitchFamily="34" charset="0"/>
                <a:cs typeface="Arial" pitchFamily="34" charset="0"/>
              </a:rPr>
              <a:t>– jeho úlohou je zamerať sa na tvorbu vybraného autora,  urobiť jej prehľad a vybrať vhodné úryvky na prednes </a:t>
            </a:r>
          </a:p>
          <a:p>
            <a:pPr algn="just">
              <a:lnSpc>
                <a:spcPct val="90000"/>
              </a:lnSpc>
            </a:pPr>
            <a:r>
              <a:rPr lang="sk-SK" sz="8000" b="1" dirty="0" smtClean="0">
                <a:latin typeface="Arial" pitchFamily="34" charset="0"/>
                <a:cs typeface="Arial" pitchFamily="34" charset="0"/>
              </a:rPr>
              <a:t>Sprievodca</a:t>
            </a:r>
            <a:r>
              <a:rPr lang="sk-SK" sz="8000" dirty="0" smtClean="0">
                <a:latin typeface="Arial" pitchFamily="34" charset="0"/>
                <a:cs typeface="Arial" pitchFamily="34" charset="0"/>
              </a:rPr>
              <a:t> – pripraví si výklad, ktorý prednesie spolužiakom na zastávke trasy </a:t>
            </a:r>
          </a:p>
          <a:p>
            <a:pPr algn="just">
              <a:lnSpc>
                <a:spcPct val="90000"/>
              </a:lnSpc>
            </a:pPr>
            <a:r>
              <a:rPr lang="sk-SK" sz="8000" b="1" dirty="0" smtClean="0">
                <a:latin typeface="Arial" pitchFamily="34" charset="0"/>
                <a:cs typeface="Arial" pitchFamily="34" charset="0"/>
              </a:rPr>
              <a:t>Recitátor</a:t>
            </a:r>
            <a:r>
              <a:rPr lang="sk-SK" sz="8000" dirty="0" smtClean="0">
                <a:latin typeface="Arial" pitchFamily="34" charset="0"/>
                <a:cs typeface="Arial" pitchFamily="34" charset="0"/>
              </a:rPr>
              <a:t> – pripraví si prednes vybraných úryvkov spamäti</a:t>
            </a:r>
          </a:p>
          <a:p>
            <a:pPr algn="just">
              <a:lnSpc>
                <a:spcPct val="90000"/>
              </a:lnSpc>
              <a:buNone/>
            </a:pPr>
            <a:r>
              <a:rPr lang="sk-SK" sz="8000" dirty="0" smtClean="0">
                <a:latin typeface="Arial" pitchFamily="34" charset="0"/>
                <a:cs typeface="Arial" pitchFamily="34" charset="0"/>
              </a:rPr>
              <a:t>Každá expertná skupina po exkurzii odovzdá počítačovú prezentáciu o autorovi, v závere so 4 vloženými fotografiami z pôsobiska vybraného autora.</a:t>
            </a:r>
          </a:p>
          <a:p>
            <a:pPr algn="just">
              <a:lnSpc>
                <a:spcPct val="90000"/>
              </a:lnSpc>
              <a:buNone/>
            </a:pPr>
            <a:endParaRPr lang="sk-SK" sz="8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sk-SK" sz="8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sk-SK" sz="8000" dirty="0" smtClean="0">
                <a:latin typeface="Arial" pitchFamily="34" charset="0"/>
                <a:cs typeface="Arial" pitchFamily="34" charset="0"/>
              </a:rPr>
              <a:t>	</a:t>
            </a:r>
            <a:endParaRPr lang="sk-SK" sz="8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35785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sk-SK" sz="1800" b="1" u="sng" dirty="0" smtClean="0">
                <a:latin typeface="Arial" pitchFamily="34" charset="0"/>
                <a:cs typeface="Arial" pitchFamily="34" charset="0"/>
              </a:rPr>
              <a:t>Organizačný tím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budú tvoriť:</a:t>
            </a: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Plánovač trasy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– vytvorí plán trasy, naplánuje poradie a dĺžku jednotlivých zastávok, navrhnutý plán prediskutuje s expertnými skupinami a odovzdá mapu Liptova s vyznačenými zastávkami trasy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Tvorca časovej priamky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– vytvorí časovú os, na ktorej vyznačí obdobia, kedy žili a tvorili vybraní autori. S časovou osou oboznámi spolužiakov pred exkurziou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Ekonóm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– zistí ceny vstupného do jednotlivých objektov exkurzie, vyberie najlacnejší variant dopravy, všetko správne zaúčtuje v súlade s profilom absolventa obchodnej akadémie, zabezpečí financie a hospodári s nimi</a:t>
            </a: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odovzdá správu o hospodárení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Hlavný organizátor exkurzie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– spolupracuje s plánovačom trasy, ekonómom, telefonicky alebo osobne zabezpečí vstupy do jednotlivých objektov podľa časového plánu, odovzdá správu o svojej činnosti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Kameraman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– počas exkurzie tvorí videozáznam, následne ho spracuje a odovzdá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k-SK" sz="1800" b="1" dirty="0" smtClean="0">
                <a:latin typeface="Arial" pitchFamily="34" charset="0"/>
                <a:cs typeface="Arial" pitchFamily="34" charset="0"/>
              </a:rPr>
              <a:t>Fotograf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– počas exkurzie fotografuje, následne fotografie spracuje a odovzdá, v prípade potreby poskytne fotografie expertným skupinám</a:t>
            </a:r>
            <a:endParaRPr lang="sk-SK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600" dirty="0" smtClean="0">
                <a:latin typeface="Arial" pitchFamily="34" charset="0"/>
                <a:cs typeface="Arial" pitchFamily="34" charset="0"/>
              </a:rPr>
              <a:t>Napriek rozdeleniu úloh pre jednotlivých členov skupiny a ich zodpovednosti za zverenú činnosť bude nevyhnutná ich vzájomná spolupráca.  </a:t>
            </a:r>
          </a:p>
          <a:p>
            <a:endParaRPr lang="sk-SK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9" name="Zástupný symbol obsahu 8" descr="web_rufus_s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785926"/>
            <a:ext cx="3308452" cy="4525963"/>
          </a:xfrm>
        </p:spPr>
      </p:pic>
      <p:sp>
        <p:nvSpPr>
          <p:cNvPr id="12" name="Zástupný symbol obsahu 11"/>
          <p:cNvSpPr>
            <a:spLocks noGrp="1"/>
          </p:cNvSpPr>
          <p:nvPr>
            <p:ph sz="quarter" idx="4294967295"/>
          </p:nvPr>
        </p:nvSpPr>
        <p:spPr>
          <a:xfrm>
            <a:off x="4357687" y="1785926"/>
            <a:ext cx="4143403" cy="4572032"/>
          </a:xfrm>
          <a:solidFill>
            <a:schemeClr val="accent1">
              <a:lumMod val="7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k-SK" sz="3800" b="1" u="sng" dirty="0" smtClean="0"/>
              <a:t> Milan </a:t>
            </a:r>
            <a:r>
              <a:rPr lang="sk-SK" sz="3800" b="1" u="sng" dirty="0" err="1" smtClean="0"/>
              <a:t>Rúfus</a:t>
            </a:r>
            <a:endParaRPr lang="sk-SK" sz="3800" b="1" u="sng" dirty="0" smtClean="0"/>
          </a:p>
          <a:p>
            <a:pPr>
              <a:buNone/>
            </a:pPr>
            <a:r>
              <a:rPr lang="sk-SK" dirty="0" smtClean="0">
                <a:hlinkClick r:id="rId3"/>
              </a:rPr>
              <a:t>http://sk.wikipedia.org/wiki/Milan_R%C3%BAfus</a:t>
            </a:r>
            <a:endParaRPr lang="sk-SK" dirty="0" smtClean="0"/>
          </a:p>
          <a:p>
            <a:pPr>
              <a:buNone/>
            </a:pPr>
            <a:r>
              <a:rPr lang="sk-SK" dirty="0" smtClean="0">
                <a:hlinkClick r:id="rId4"/>
              </a:rPr>
              <a:t>http://www.litcentrum.sk/?s-cv-viewMode=search&amp;s-search-quer</a:t>
            </a:r>
          </a:p>
          <a:p>
            <a:pPr>
              <a:buNone/>
            </a:pPr>
            <a:r>
              <a:rPr lang="sk-SK" dirty="0" smtClean="0">
                <a:hlinkClick r:id="rId4"/>
              </a:rPr>
              <a:t>http://www.osobnosti.sk/index.php?os=zivotopis&amp;ID=1749y=Milan+R%C3%BAfus</a:t>
            </a:r>
            <a:r>
              <a:rPr lang="sk-SK" dirty="0" smtClean="0"/>
              <a:t> 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7" name="Zástupný symbol obsahu 6" descr="pláv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643050"/>
            <a:ext cx="3286148" cy="4500593"/>
          </a:xfrm>
        </p:spPr>
      </p:pic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k-SK" sz="3200" b="1" u="sng" dirty="0" smtClean="0"/>
              <a:t>Andrej Plávka</a:t>
            </a:r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http://sk.wikipedia.org/wiki/Andrej_Pl%C3%A1vka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http://www.osobnosti.sk/index.php?os=zivotopis&amp;ID=58765</a:t>
            </a:r>
            <a:r>
              <a:rPr lang="sk-SK" b="1" u="sng" dirty="0" smtClean="0"/>
              <a:t> </a:t>
            </a:r>
            <a:endParaRPr lang="sk-SK" b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5" name="Zástupný symbol obsahu 4" descr="rázu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643050"/>
            <a:ext cx="3357586" cy="4500594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k-SK" sz="3200" b="1" u="sng" dirty="0" err="1" smtClean="0"/>
              <a:t>MartinRázus</a:t>
            </a:r>
            <a:endParaRPr lang="sk-SK" sz="3200" b="1" u="sng" dirty="0" smtClean="0"/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http://sk.wikipedia.org/wiki/Martin_R%C3%A1zus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http://www.osobnosti.sk/index.php?os=zivotopis&amp;ID=752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5"/>
              </a:rPr>
              <a:t>http://www.litcentrum.sk/39905</a:t>
            </a:r>
            <a:endParaRPr lang="sk-SK" b="1" u="sng" dirty="0" smtClean="0"/>
          </a:p>
          <a:p>
            <a:pPr>
              <a:buNone/>
            </a:pPr>
            <a:endParaRPr lang="sk-SK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b="1" dirty="0" smtClean="0"/>
              <a:t>Zdroje</a:t>
            </a:r>
            <a:endParaRPr lang="sk-SK" b="1" dirty="0"/>
          </a:p>
        </p:txBody>
      </p:sp>
      <p:pic>
        <p:nvPicPr>
          <p:cNvPr id="5" name="Zástupný symbol obsahu 4" descr="stodol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714488"/>
            <a:ext cx="3500462" cy="4429156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sk-SK" sz="3200" b="1" u="sng" dirty="0" smtClean="0"/>
              <a:t>Ivan Stodola</a:t>
            </a:r>
          </a:p>
          <a:p>
            <a:pPr>
              <a:buNone/>
            </a:pP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3"/>
              </a:rPr>
              <a:t>http://www.osobnosti.sk/index.php?os=zivotopis&amp;ID=58767</a:t>
            </a:r>
            <a:endParaRPr lang="sk-SK" b="1" u="sng" dirty="0" smtClean="0"/>
          </a:p>
          <a:p>
            <a:pPr>
              <a:buNone/>
            </a:pPr>
            <a:r>
              <a:rPr lang="sk-SK" b="1" u="sng" dirty="0" smtClean="0">
                <a:hlinkClick r:id="rId4"/>
              </a:rPr>
              <a:t>http://sk.wikipedia.org/wiki/Ivan_Stodola</a:t>
            </a:r>
            <a:endParaRPr lang="sk-SK" b="1" u="sng" dirty="0" smtClean="0"/>
          </a:p>
          <a:p>
            <a:pPr>
              <a:buNone/>
            </a:pPr>
            <a:endParaRPr lang="sk-SK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551</Words>
  <Application>Microsoft Office PowerPoint</Application>
  <PresentationFormat>Prezentácia na obrazovke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Liptovskí autori Webquest pre 3. ročník SŠ  Vytvorila : Mgr. Jana Veselovská jveselovska@gmail.com</vt:lpstr>
      <vt:lpstr>Úvod</vt:lpstr>
      <vt:lpstr>Úloha</vt:lpstr>
      <vt:lpstr>Postup</vt:lpstr>
      <vt:lpstr>Snímka 5</vt:lpstr>
      <vt:lpstr>Zdroje</vt:lpstr>
      <vt:lpstr>Zdroje</vt:lpstr>
      <vt:lpstr>Zdroje</vt:lpstr>
      <vt:lpstr>Zdroje</vt:lpstr>
      <vt:lpstr>Zdroje</vt:lpstr>
      <vt:lpstr>Zdroje</vt:lpstr>
      <vt:lpstr>Zdroje</vt:lpstr>
      <vt:lpstr>Hodnotenie</vt:lpstr>
      <vt:lpstr>Záver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PC04</dc:creator>
  <cp:lastModifiedBy>IVT</cp:lastModifiedBy>
  <cp:revision>28</cp:revision>
  <dcterms:created xsi:type="dcterms:W3CDTF">2011-02-28T11:50:03Z</dcterms:created>
  <dcterms:modified xsi:type="dcterms:W3CDTF">2011-03-11T10:25:05Z</dcterms:modified>
</cp:coreProperties>
</file>